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0" autoAdjust="0"/>
    <p:restoredTop sz="94660"/>
  </p:normalViewPr>
  <p:slideViewPr>
    <p:cSldViewPr>
      <p:cViewPr varScale="1">
        <p:scale>
          <a:sx n="111" d="100"/>
          <a:sy n="111" d="100"/>
        </p:scale>
        <p:origin x="-17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2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0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0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7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4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0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4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03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User</cp:lastModifiedBy>
  <cp:revision>2</cp:revision>
  <dcterms:created xsi:type="dcterms:W3CDTF">2022-10-12T09:28:03Z</dcterms:created>
  <dcterms:modified xsi:type="dcterms:W3CDTF">2022-11-18T10:26:07Z</dcterms:modified>
</cp:coreProperties>
</file>